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hqtfJcmKXbZLHMWOVYGepPV2yK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506725" y="2479375"/>
            <a:ext cx="60960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Door God uitgekozen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lnSpc>
                <a:spcPct val="115000"/>
              </a:lnSpc>
              <a:spcBef>
                <a:spcPts val="0"/>
              </a:spcBef>
              <a:spcAft>
                <a:spcPts val="0"/>
              </a:spcAft>
              <a:buNone/>
            </a:pPr>
            <a:r>
              <a:rPr i="1" lang="nl" sz="1100">
                <a:solidFill>
                  <a:srgbClr val="F39430"/>
                </a:solidFill>
                <a:highlight>
                  <a:srgbClr val="FFFFFF"/>
                </a:highlight>
              </a:rPr>
              <a:t>Genesis 12:1-2</a:t>
            </a:r>
            <a:endParaRPr i="1" sz="1100">
              <a:solidFill>
                <a:srgbClr val="F39430"/>
              </a:solidFill>
              <a:highlight>
                <a:srgbClr val="FFFFFF"/>
              </a:highlight>
            </a:endParaRPr>
          </a:p>
          <a:p>
            <a:pPr indent="0" lvl="0" marL="0" rtl="0" algn="ctr">
              <a:lnSpc>
                <a:spcPct val="115000"/>
              </a:lnSpc>
              <a:spcBef>
                <a:spcPts val="0"/>
              </a:spcBef>
              <a:spcAft>
                <a:spcPts val="0"/>
              </a:spcAft>
              <a:buNone/>
            </a:pPr>
            <a:r>
              <a:rPr i="1" lang="nl" sz="1100">
                <a:solidFill>
                  <a:srgbClr val="F39430"/>
                </a:solidFill>
                <a:highlight>
                  <a:srgbClr val="FFFFFF"/>
                </a:highlight>
              </a:rPr>
              <a:t>"De Heer zei tegen Abram: ‘Ga weg uit je eigen land en ga weg van je familie. Ik zal je zeggen naar welk land je moet gaan. Ik zal je zo veel nakomelingen geven dat ze een groot volk worden. Ik zal je rijk en gelukkig en beroemd maken. Jij zult ook anderen gelukkig maken."</a:t>
            </a:r>
            <a:endParaRPr i="1" sz="1100">
              <a:solidFill>
                <a:srgbClr val="F39430"/>
              </a:solidFill>
              <a:highlight>
                <a:srgbClr val="FFFFFF"/>
              </a:highlight>
            </a:endParaRPr>
          </a:p>
          <a:p>
            <a:pPr indent="0" lvl="0" marL="0" rtl="0" algn="ctr">
              <a:lnSpc>
                <a:spcPct val="115000"/>
              </a:lnSpc>
              <a:spcBef>
                <a:spcPts val="0"/>
              </a:spcBef>
              <a:spcAft>
                <a:spcPts val="0"/>
              </a:spcAft>
              <a:buNone/>
            </a:pPr>
            <a:r>
              <a:t/>
            </a:r>
            <a:endParaRPr sz="1100">
              <a:solidFill>
                <a:srgbClr val="F79646"/>
              </a:solidFill>
            </a:endParaRPr>
          </a:p>
          <a:p>
            <a:pPr indent="0" lvl="0" marL="0" rtl="0" algn="l">
              <a:lnSpc>
                <a:spcPct val="115000"/>
              </a:lnSpc>
              <a:spcBef>
                <a:spcPts val="0"/>
              </a:spcBef>
              <a:spcAft>
                <a:spcPts val="0"/>
              </a:spcAft>
              <a:buNone/>
            </a:pPr>
            <a:r>
              <a:rPr lang="nl" sz="1200">
                <a:solidFill>
                  <a:schemeClr val="lt1"/>
                </a:solidFill>
              </a:rPr>
              <a:t>God had een speciaal plan met Abraham. Daarom hoorde Abraham duidelijk Gods stem. Dit was niet alleen voor Abraham zelf, maar dit was ook voor alle kinderen en achter- achter- achter-  kleinkinderen die Abram zou krijgen. Maar dat wist Abraham natuurlijk allemaal nog niet. Hij doet gewoon wat God hem vertelt.</a:t>
            </a:r>
            <a:endParaRPr sz="1200">
              <a:solidFill>
                <a:schemeClr val="lt1"/>
              </a:solidFill>
            </a:endParaRPr>
          </a:p>
          <a:p>
            <a:pPr indent="0" lvl="0" marL="0" rtl="0" algn="l">
              <a:lnSpc>
                <a:spcPct val="115000"/>
              </a:lnSpc>
              <a:spcBef>
                <a:spcPts val="0"/>
              </a:spcBef>
              <a:spcAft>
                <a:spcPts val="0"/>
              </a:spcAft>
              <a:buNone/>
            </a:pPr>
            <a:r>
              <a:t/>
            </a:r>
            <a:endParaRPr>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b="1" lang="nl" sz="1200"/>
              <a:t>Opdracht</a:t>
            </a:r>
            <a:br>
              <a:rPr b="1" lang="nl" sz="1200"/>
            </a:br>
            <a:r>
              <a:rPr lang="nl" sz="1200"/>
              <a:t>Nodig:</a:t>
            </a:r>
            <a:endParaRPr sz="1200"/>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Wc-rolletjes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Stof</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Lijm</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Gekleurd papier</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Touw, wol of elastiekjes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Zuurstokken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Chenille draad</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Watten</a:t>
            </a:r>
            <a:endParaRPr b="1" sz="1200"/>
          </a:p>
          <a:p>
            <a:pPr indent="0" lvl="0" marL="0" rtl="0" algn="l">
              <a:lnSpc>
                <a:spcPct val="115000"/>
              </a:lnSpc>
              <a:spcBef>
                <a:spcPts val="0"/>
              </a:spcBef>
              <a:spcAft>
                <a:spcPts val="0"/>
              </a:spcAft>
              <a:buNone/>
            </a:pPr>
            <a:br>
              <a:rPr lang="nl" sz="1200"/>
            </a:br>
            <a:r>
              <a:rPr lang="nl" sz="1200"/>
              <a:t>Maak een Abraham van wc-rolletjes. Plak gekleurd papier om de rolletjes. Maak er een gezichtje op. Knip een vierkant stukje stof uit en maakt dit vast om het wc-rolletje met een stukje touw of een elastiekje. Maak van chenille draad een armpje dat je in het wc rolletje prikt. De zuurstok is de staf. Met watten maak je een baard.</a:t>
            </a:r>
            <a:endParaRPr sz="1200"/>
          </a:p>
          <a:p>
            <a:pPr indent="0" lvl="0" marL="0" rtl="0" algn="l">
              <a:lnSpc>
                <a:spcPct val="115000"/>
              </a:lnSpc>
              <a:spcBef>
                <a:spcPts val="0"/>
              </a:spcBef>
              <a:spcAft>
                <a:spcPts val="0"/>
              </a:spcAft>
              <a:buNone/>
            </a:pPr>
            <a:br>
              <a:rPr b="1" lang="nl" sz="1200"/>
            </a:br>
            <a:r>
              <a:rPr b="1" lang="nl" sz="1200"/>
              <a:t>Om door te praten:</a:t>
            </a:r>
            <a:endParaRPr b="1" sz="1200"/>
          </a:p>
          <a:p>
            <a:pPr indent="-304800" lvl="0" marL="457200" rtl="0" algn="l">
              <a:lnSpc>
                <a:spcPct val="115000"/>
              </a:lnSpc>
              <a:spcBef>
                <a:spcPts val="0"/>
              </a:spcBef>
              <a:spcAft>
                <a:spcPts val="0"/>
              </a:spcAft>
              <a:buSzPts val="1200"/>
              <a:buChar char="●"/>
            </a:pPr>
            <a:r>
              <a:rPr lang="nl" sz="1200"/>
              <a:t>Weet jij hoe het verhaal van Abraham gaat?</a:t>
            </a:r>
            <a:endParaRPr sz="1200"/>
          </a:p>
          <a:p>
            <a:pPr indent="-304800" lvl="0" marL="457200" rtl="0" algn="l">
              <a:lnSpc>
                <a:spcPct val="115000"/>
              </a:lnSpc>
              <a:spcBef>
                <a:spcPts val="0"/>
              </a:spcBef>
              <a:spcAft>
                <a:spcPts val="0"/>
              </a:spcAft>
              <a:buSzPts val="1200"/>
              <a:buChar char="●"/>
            </a:pPr>
            <a:r>
              <a:rPr lang="nl" sz="1200"/>
              <a:t>Heb jij ook wel eens gemerkt dat God iets tegen je zei?</a:t>
            </a:r>
            <a:endParaRPr sz="1200"/>
          </a:p>
          <a:p>
            <a:pPr indent="0" lvl="0" marL="0" marR="0" rtl="0" algn="ctr">
              <a:lnSpc>
                <a:spcPct val="100000"/>
              </a:lnSpc>
              <a:spcBef>
                <a:spcPts val="0"/>
              </a:spcBef>
              <a:spcAft>
                <a:spcPts val="0"/>
              </a:spcAft>
              <a:buClr>
                <a:srgbClr val="000000"/>
              </a:buClr>
              <a:buSzPts val="1600"/>
              <a:buFont typeface="Arial"/>
              <a:buNone/>
            </a:pPr>
            <a:r>
              <a:t/>
            </a:r>
            <a:endParaRPr i="1" sz="1200">
              <a:solidFill>
                <a:srgbClr val="F39430"/>
              </a:solidFill>
            </a:endParaRPr>
          </a:p>
          <a:p>
            <a:pPr indent="0" lvl="0" marL="0" marR="0" rtl="0" algn="l">
              <a:lnSpc>
                <a:spcPct val="100000"/>
              </a:lnSpc>
              <a:spcBef>
                <a:spcPts val="0"/>
              </a:spcBef>
              <a:spcAft>
                <a:spcPts val="0"/>
              </a:spcAft>
              <a:buClr>
                <a:srgbClr val="000000"/>
              </a:buClr>
              <a:buSzPts val="1600"/>
              <a:buFont typeface="Arial"/>
              <a:buNone/>
            </a:pPr>
            <a:r>
              <a:t/>
            </a:r>
            <a:endParaRPr i="0" sz="1200" u="none" cap="none" strike="noStrike">
              <a:solidFill>
                <a:srgbClr val="000000"/>
              </a:solidFill>
            </a:endParaRPr>
          </a:p>
        </p:txBody>
      </p:sp>
      <p:pic>
        <p:nvPicPr>
          <p:cNvPr id="55" name="Google Shape;55;p1"/>
          <p:cNvPicPr preferRelativeResize="0"/>
          <p:nvPr/>
        </p:nvPicPr>
        <p:blipFill>
          <a:blip r:embed="rId4">
            <a:alphaModFix/>
          </a:blip>
          <a:stretch>
            <a:fillRect/>
          </a:stretch>
        </p:blipFill>
        <p:spPr>
          <a:xfrm>
            <a:off x="4488175" y="5345250"/>
            <a:ext cx="2114550" cy="1584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